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Gotham" pitchFamily="50" charset="0"/>
      <p:bold r:id="rId15"/>
    </p:embeddedFont>
    <p:embeddedFont>
      <p:font typeface="Gotham Light" pitchFamily="5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nçalo Moreira" initials="GM" lastIdx="3" clrIdx="0">
    <p:extLst>
      <p:ext uri="{19B8F6BF-5375-455C-9EA6-DF929625EA0E}">
        <p15:presenceInfo xmlns:p15="http://schemas.microsoft.com/office/powerpoint/2012/main" userId="0506ccc97e4ad3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D9D9D9"/>
    <a:srgbClr val="D6009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4" d="100"/>
          <a:sy n="114" d="100"/>
        </p:scale>
        <p:origin x="3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F2AEFF-1C0B-43C3-80DA-6CF999F3B72E}" type="datetimeFigureOut">
              <a:rPr lang="en-GB" smtClean="0"/>
              <a:t>20/07/2018</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AC2CE-5AC0-4809-BA87-5AC5CE113875}" type="slidenum">
              <a:rPr lang="en-GB" smtClean="0"/>
              <a:t>‹nº›</a:t>
            </a:fld>
            <a:endParaRPr lang="en-GB"/>
          </a:p>
        </p:txBody>
      </p:sp>
    </p:spTree>
    <p:extLst>
      <p:ext uri="{BB962C8B-B14F-4D97-AF65-F5344CB8AC3E}">
        <p14:creationId xmlns:p14="http://schemas.microsoft.com/office/powerpoint/2010/main" val="3262011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Microsoft just did an investment of $5 Billion on in IoT</a:t>
            </a:r>
          </a:p>
          <a:p>
            <a:r>
              <a:rPr lang="en-US" dirty="0"/>
              <a:t>Samsung bought SmartThings for $200 Million</a:t>
            </a:r>
          </a:p>
          <a:p>
            <a:r>
              <a:rPr lang="en-US" dirty="0"/>
              <a:t>Google bought NEST for $3.2 Billion </a:t>
            </a:r>
            <a:endParaRPr lang="en-GB" dirty="0"/>
          </a:p>
        </p:txBody>
      </p:sp>
      <p:sp>
        <p:nvSpPr>
          <p:cNvPr id="4" name="Marcador de Posição do Número do Diapositivo 3"/>
          <p:cNvSpPr>
            <a:spLocks noGrp="1"/>
          </p:cNvSpPr>
          <p:nvPr>
            <p:ph type="sldNum" sz="quarter" idx="10"/>
          </p:nvPr>
        </p:nvSpPr>
        <p:spPr/>
        <p:txBody>
          <a:bodyPr/>
          <a:lstStyle/>
          <a:p>
            <a:fld id="{801AC2CE-5AC0-4809-BA87-5AC5CE113875}" type="slidenum">
              <a:rPr lang="en-GB" smtClean="0"/>
              <a:t>5</a:t>
            </a:fld>
            <a:endParaRPr lang="en-GB"/>
          </a:p>
        </p:txBody>
      </p:sp>
    </p:spTree>
    <p:extLst>
      <p:ext uri="{BB962C8B-B14F-4D97-AF65-F5344CB8AC3E}">
        <p14:creationId xmlns:p14="http://schemas.microsoft.com/office/powerpoint/2010/main" val="438747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F17A3-6A3F-4EC9-8202-3A89EFBA34F5}"/>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endParaRPr lang="en-GB"/>
          </a:p>
        </p:txBody>
      </p:sp>
      <p:sp>
        <p:nvSpPr>
          <p:cNvPr id="3" name="Subtítulo 2">
            <a:extLst>
              <a:ext uri="{FF2B5EF4-FFF2-40B4-BE49-F238E27FC236}">
                <a16:creationId xmlns:a16="http://schemas.microsoft.com/office/drawing/2014/main" id="{4D22F71D-C8BD-424E-8140-ACD0864BE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GB"/>
          </a:p>
        </p:txBody>
      </p:sp>
      <p:sp>
        <p:nvSpPr>
          <p:cNvPr id="4" name="Marcador de Posição da Data 3">
            <a:extLst>
              <a:ext uri="{FF2B5EF4-FFF2-40B4-BE49-F238E27FC236}">
                <a16:creationId xmlns:a16="http://schemas.microsoft.com/office/drawing/2014/main" id="{640CF75F-5BC9-4946-8B33-DB9F84F96F1F}"/>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5" name="Marcador de Posição do Rodapé 4">
            <a:extLst>
              <a:ext uri="{FF2B5EF4-FFF2-40B4-BE49-F238E27FC236}">
                <a16:creationId xmlns:a16="http://schemas.microsoft.com/office/drawing/2014/main" id="{F3DE714D-725A-445A-B946-4081A75057AA}"/>
              </a:ext>
            </a:extLst>
          </p:cNvPr>
          <p:cNvSpPr>
            <a:spLocks noGrp="1"/>
          </p:cNvSpPr>
          <p:nvPr>
            <p:ph type="ftr" sz="quarter" idx="11"/>
          </p:nvPr>
        </p:nvSpPr>
        <p:spPr/>
        <p:txBody>
          <a:bodyPr/>
          <a:lstStyle/>
          <a:p>
            <a:endParaRPr lang="en-GB"/>
          </a:p>
        </p:txBody>
      </p:sp>
      <p:sp>
        <p:nvSpPr>
          <p:cNvPr id="6" name="Marcador de Posição do Número do Diapositivo 5">
            <a:extLst>
              <a:ext uri="{FF2B5EF4-FFF2-40B4-BE49-F238E27FC236}">
                <a16:creationId xmlns:a16="http://schemas.microsoft.com/office/drawing/2014/main" id="{39A631B2-8E7C-4372-900C-1C3538A584D2}"/>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1721565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C748B1-EA82-4B8B-B801-15C4FC5F0F4C}"/>
              </a:ext>
            </a:extLst>
          </p:cNvPr>
          <p:cNvSpPr>
            <a:spLocks noGrp="1"/>
          </p:cNvSpPr>
          <p:nvPr>
            <p:ph type="title"/>
          </p:nvPr>
        </p:nvSpPr>
        <p:spPr/>
        <p:txBody>
          <a:bodyPr/>
          <a:lstStyle/>
          <a:p>
            <a:r>
              <a:rPr lang="pt-PT"/>
              <a:t>Clique para editar o estilo de título do Modelo Global</a:t>
            </a:r>
            <a:endParaRPr lang="en-GB"/>
          </a:p>
        </p:txBody>
      </p:sp>
      <p:sp>
        <p:nvSpPr>
          <p:cNvPr id="3" name="Marcador de Posição de Texto Vertical 2">
            <a:extLst>
              <a:ext uri="{FF2B5EF4-FFF2-40B4-BE49-F238E27FC236}">
                <a16:creationId xmlns:a16="http://schemas.microsoft.com/office/drawing/2014/main" id="{E08C9126-5940-4080-8873-0998122B8E55}"/>
              </a:ext>
            </a:extLst>
          </p:cNvPr>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a:extLst>
              <a:ext uri="{FF2B5EF4-FFF2-40B4-BE49-F238E27FC236}">
                <a16:creationId xmlns:a16="http://schemas.microsoft.com/office/drawing/2014/main" id="{82D3067D-82F7-4621-BE28-81DDC9C1D97D}"/>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5" name="Marcador de Posição do Rodapé 4">
            <a:extLst>
              <a:ext uri="{FF2B5EF4-FFF2-40B4-BE49-F238E27FC236}">
                <a16:creationId xmlns:a16="http://schemas.microsoft.com/office/drawing/2014/main" id="{6E8DA00F-8BFE-4ABB-BB8B-E05AB31FBDE3}"/>
              </a:ext>
            </a:extLst>
          </p:cNvPr>
          <p:cNvSpPr>
            <a:spLocks noGrp="1"/>
          </p:cNvSpPr>
          <p:nvPr>
            <p:ph type="ftr" sz="quarter" idx="11"/>
          </p:nvPr>
        </p:nvSpPr>
        <p:spPr/>
        <p:txBody>
          <a:bodyPr/>
          <a:lstStyle/>
          <a:p>
            <a:endParaRPr lang="en-GB"/>
          </a:p>
        </p:txBody>
      </p:sp>
      <p:sp>
        <p:nvSpPr>
          <p:cNvPr id="6" name="Marcador de Posição do Número do Diapositivo 5">
            <a:extLst>
              <a:ext uri="{FF2B5EF4-FFF2-40B4-BE49-F238E27FC236}">
                <a16:creationId xmlns:a16="http://schemas.microsoft.com/office/drawing/2014/main" id="{9DC30A7A-E1F5-4790-827E-9AA95949BC0F}"/>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540773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9E74892-191C-4F58-8DE8-8E4005B00E7C}"/>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endParaRPr lang="en-GB"/>
          </a:p>
        </p:txBody>
      </p:sp>
      <p:sp>
        <p:nvSpPr>
          <p:cNvPr id="3" name="Marcador de Posição de Texto Vertical 2">
            <a:extLst>
              <a:ext uri="{FF2B5EF4-FFF2-40B4-BE49-F238E27FC236}">
                <a16:creationId xmlns:a16="http://schemas.microsoft.com/office/drawing/2014/main" id="{5E4BE6B6-F1C2-4279-9AE7-83D3FD11ADC0}"/>
              </a:ext>
            </a:extLst>
          </p:cNvPr>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a:extLst>
              <a:ext uri="{FF2B5EF4-FFF2-40B4-BE49-F238E27FC236}">
                <a16:creationId xmlns:a16="http://schemas.microsoft.com/office/drawing/2014/main" id="{F8914380-2188-43A6-B4D6-5F8C3D46CDCA}"/>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5" name="Marcador de Posição do Rodapé 4">
            <a:extLst>
              <a:ext uri="{FF2B5EF4-FFF2-40B4-BE49-F238E27FC236}">
                <a16:creationId xmlns:a16="http://schemas.microsoft.com/office/drawing/2014/main" id="{631CFF19-9A64-4062-BA09-0E1396FDB551}"/>
              </a:ext>
            </a:extLst>
          </p:cNvPr>
          <p:cNvSpPr>
            <a:spLocks noGrp="1"/>
          </p:cNvSpPr>
          <p:nvPr>
            <p:ph type="ftr" sz="quarter" idx="11"/>
          </p:nvPr>
        </p:nvSpPr>
        <p:spPr/>
        <p:txBody>
          <a:bodyPr/>
          <a:lstStyle/>
          <a:p>
            <a:endParaRPr lang="en-GB"/>
          </a:p>
        </p:txBody>
      </p:sp>
      <p:sp>
        <p:nvSpPr>
          <p:cNvPr id="6" name="Marcador de Posição do Número do Diapositivo 5">
            <a:extLst>
              <a:ext uri="{FF2B5EF4-FFF2-40B4-BE49-F238E27FC236}">
                <a16:creationId xmlns:a16="http://schemas.microsoft.com/office/drawing/2014/main" id="{3667C8FE-DA66-44AD-BD91-497F3E65339D}"/>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153284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2B8D48-C3A1-40B2-95B6-8309D946C8A9}"/>
              </a:ext>
            </a:extLst>
          </p:cNvPr>
          <p:cNvSpPr>
            <a:spLocks noGrp="1"/>
          </p:cNvSpPr>
          <p:nvPr>
            <p:ph type="title"/>
          </p:nvPr>
        </p:nvSpPr>
        <p:spPr/>
        <p:txBody>
          <a:bodyPr/>
          <a:lstStyle/>
          <a:p>
            <a:r>
              <a:rPr lang="pt-PT"/>
              <a:t>Clique para editar o estilo de título do Modelo Global</a:t>
            </a:r>
            <a:endParaRPr lang="en-GB"/>
          </a:p>
        </p:txBody>
      </p:sp>
      <p:sp>
        <p:nvSpPr>
          <p:cNvPr id="3" name="Marcador de Posição de Conteúdo 2">
            <a:extLst>
              <a:ext uri="{FF2B5EF4-FFF2-40B4-BE49-F238E27FC236}">
                <a16:creationId xmlns:a16="http://schemas.microsoft.com/office/drawing/2014/main" id="{EE54570E-3A40-440B-9816-6008231D6DCD}"/>
              </a:ext>
            </a:extLst>
          </p:cNvPr>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a:extLst>
              <a:ext uri="{FF2B5EF4-FFF2-40B4-BE49-F238E27FC236}">
                <a16:creationId xmlns:a16="http://schemas.microsoft.com/office/drawing/2014/main" id="{547C8AE3-EC4D-42D8-8D9F-97C9B7713C00}"/>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5" name="Marcador de Posição do Rodapé 4">
            <a:extLst>
              <a:ext uri="{FF2B5EF4-FFF2-40B4-BE49-F238E27FC236}">
                <a16:creationId xmlns:a16="http://schemas.microsoft.com/office/drawing/2014/main" id="{158FEBB3-A6E7-4BEA-BD39-2C4A82A09510}"/>
              </a:ext>
            </a:extLst>
          </p:cNvPr>
          <p:cNvSpPr>
            <a:spLocks noGrp="1"/>
          </p:cNvSpPr>
          <p:nvPr>
            <p:ph type="ftr" sz="quarter" idx="11"/>
          </p:nvPr>
        </p:nvSpPr>
        <p:spPr/>
        <p:txBody>
          <a:bodyPr/>
          <a:lstStyle/>
          <a:p>
            <a:endParaRPr lang="en-GB"/>
          </a:p>
        </p:txBody>
      </p:sp>
      <p:sp>
        <p:nvSpPr>
          <p:cNvPr id="6" name="Marcador de Posição do Número do Diapositivo 5">
            <a:extLst>
              <a:ext uri="{FF2B5EF4-FFF2-40B4-BE49-F238E27FC236}">
                <a16:creationId xmlns:a16="http://schemas.microsoft.com/office/drawing/2014/main" id="{3BCF00FC-A89C-401B-A425-A558815DB78D}"/>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369183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4A71F-2854-4955-8673-A8336080D372}"/>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endParaRPr lang="en-GB"/>
          </a:p>
        </p:txBody>
      </p:sp>
      <p:sp>
        <p:nvSpPr>
          <p:cNvPr id="3" name="Marcador de Posição do Texto 2">
            <a:extLst>
              <a:ext uri="{FF2B5EF4-FFF2-40B4-BE49-F238E27FC236}">
                <a16:creationId xmlns:a16="http://schemas.microsoft.com/office/drawing/2014/main" id="{7041A210-64D5-41BE-8D03-593A76F743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a:extLst>
              <a:ext uri="{FF2B5EF4-FFF2-40B4-BE49-F238E27FC236}">
                <a16:creationId xmlns:a16="http://schemas.microsoft.com/office/drawing/2014/main" id="{CCCD084E-E352-49F9-B685-AAFC6143CCEA}"/>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5" name="Marcador de Posição do Rodapé 4">
            <a:extLst>
              <a:ext uri="{FF2B5EF4-FFF2-40B4-BE49-F238E27FC236}">
                <a16:creationId xmlns:a16="http://schemas.microsoft.com/office/drawing/2014/main" id="{42A7592A-FC56-4BC5-B8C3-F1FDB44A83A2}"/>
              </a:ext>
            </a:extLst>
          </p:cNvPr>
          <p:cNvSpPr>
            <a:spLocks noGrp="1"/>
          </p:cNvSpPr>
          <p:nvPr>
            <p:ph type="ftr" sz="quarter" idx="11"/>
          </p:nvPr>
        </p:nvSpPr>
        <p:spPr/>
        <p:txBody>
          <a:bodyPr/>
          <a:lstStyle/>
          <a:p>
            <a:endParaRPr lang="en-GB"/>
          </a:p>
        </p:txBody>
      </p:sp>
      <p:sp>
        <p:nvSpPr>
          <p:cNvPr id="6" name="Marcador de Posição do Número do Diapositivo 5">
            <a:extLst>
              <a:ext uri="{FF2B5EF4-FFF2-40B4-BE49-F238E27FC236}">
                <a16:creationId xmlns:a16="http://schemas.microsoft.com/office/drawing/2014/main" id="{350FEFE7-409C-45C9-B97E-3732A050F3C3}"/>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561106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8C558-6AC5-47BA-9372-CF76B4E29DFE}"/>
              </a:ext>
            </a:extLst>
          </p:cNvPr>
          <p:cNvSpPr>
            <a:spLocks noGrp="1"/>
          </p:cNvSpPr>
          <p:nvPr>
            <p:ph type="title"/>
          </p:nvPr>
        </p:nvSpPr>
        <p:spPr/>
        <p:txBody>
          <a:bodyPr/>
          <a:lstStyle/>
          <a:p>
            <a:r>
              <a:rPr lang="pt-PT"/>
              <a:t>Clique para editar o estilo de título do Modelo Global</a:t>
            </a:r>
            <a:endParaRPr lang="en-GB"/>
          </a:p>
        </p:txBody>
      </p:sp>
      <p:sp>
        <p:nvSpPr>
          <p:cNvPr id="3" name="Marcador de Posição de Conteúdo 2">
            <a:extLst>
              <a:ext uri="{FF2B5EF4-FFF2-40B4-BE49-F238E27FC236}">
                <a16:creationId xmlns:a16="http://schemas.microsoft.com/office/drawing/2014/main" id="{614314BD-FB75-465A-82CE-8645DA6160BA}"/>
              </a:ext>
            </a:extLst>
          </p:cNvPr>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e Conteúdo 3">
            <a:extLst>
              <a:ext uri="{FF2B5EF4-FFF2-40B4-BE49-F238E27FC236}">
                <a16:creationId xmlns:a16="http://schemas.microsoft.com/office/drawing/2014/main" id="{BA9517B0-52A6-4F10-882D-49D772C93130}"/>
              </a:ext>
            </a:extLst>
          </p:cNvPr>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a Data 4">
            <a:extLst>
              <a:ext uri="{FF2B5EF4-FFF2-40B4-BE49-F238E27FC236}">
                <a16:creationId xmlns:a16="http://schemas.microsoft.com/office/drawing/2014/main" id="{F69888E3-3BCC-4B7C-ACB7-3D6D491D3163}"/>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6" name="Marcador de Posição do Rodapé 5">
            <a:extLst>
              <a:ext uri="{FF2B5EF4-FFF2-40B4-BE49-F238E27FC236}">
                <a16:creationId xmlns:a16="http://schemas.microsoft.com/office/drawing/2014/main" id="{D416547F-49B2-4AA6-B4F2-712E89F1DD64}"/>
              </a:ext>
            </a:extLst>
          </p:cNvPr>
          <p:cNvSpPr>
            <a:spLocks noGrp="1"/>
          </p:cNvSpPr>
          <p:nvPr>
            <p:ph type="ftr" sz="quarter" idx="11"/>
          </p:nvPr>
        </p:nvSpPr>
        <p:spPr/>
        <p:txBody>
          <a:bodyPr/>
          <a:lstStyle/>
          <a:p>
            <a:endParaRPr lang="en-GB"/>
          </a:p>
        </p:txBody>
      </p:sp>
      <p:sp>
        <p:nvSpPr>
          <p:cNvPr id="7" name="Marcador de Posição do Número do Diapositivo 6">
            <a:extLst>
              <a:ext uri="{FF2B5EF4-FFF2-40B4-BE49-F238E27FC236}">
                <a16:creationId xmlns:a16="http://schemas.microsoft.com/office/drawing/2014/main" id="{E0809CFC-38AD-421E-89B6-4D1D937642D0}"/>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1074646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C006F-EEF9-47BA-A03F-204B20A508BE}"/>
              </a:ext>
            </a:extLst>
          </p:cNvPr>
          <p:cNvSpPr>
            <a:spLocks noGrp="1"/>
          </p:cNvSpPr>
          <p:nvPr>
            <p:ph type="title"/>
          </p:nvPr>
        </p:nvSpPr>
        <p:spPr>
          <a:xfrm>
            <a:off x="839788" y="365125"/>
            <a:ext cx="10515600" cy="1325563"/>
          </a:xfrm>
        </p:spPr>
        <p:txBody>
          <a:bodyPr/>
          <a:lstStyle/>
          <a:p>
            <a:r>
              <a:rPr lang="pt-PT"/>
              <a:t>Clique para editar o estilo de título do Modelo Global</a:t>
            </a:r>
            <a:endParaRPr lang="en-GB"/>
          </a:p>
        </p:txBody>
      </p:sp>
      <p:sp>
        <p:nvSpPr>
          <p:cNvPr id="3" name="Marcador de Posição do Texto 2">
            <a:extLst>
              <a:ext uri="{FF2B5EF4-FFF2-40B4-BE49-F238E27FC236}">
                <a16:creationId xmlns:a16="http://schemas.microsoft.com/office/drawing/2014/main" id="{0B0BBCB7-7AC5-43A7-A686-1023D7318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a:extLst>
              <a:ext uri="{FF2B5EF4-FFF2-40B4-BE49-F238E27FC236}">
                <a16:creationId xmlns:a16="http://schemas.microsoft.com/office/drawing/2014/main" id="{48ED456C-A0C5-4BB3-B718-7C2CD66B76B0}"/>
              </a:ext>
            </a:extLst>
          </p:cNvPr>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o Texto 4">
            <a:extLst>
              <a:ext uri="{FF2B5EF4-FFF2-40B4-BE49-F238E27FC236}">
                <a16:creationId xmlns:a16="http://schemas.microsoft.com/office/drawing/2014/main" id="{949AB7DD-4DA6-4A3B-843F-49AD275069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a:extLst>
              <a:ext uri="{FF2B5EF4-FFF2-40B4-BE49-F238E27FC236}">
                <a16:creationId xmlns:a16="http://schemas.microsoft.com/office/drawing/2014/main" id="{DE6D5D24-633E-4AEB-B0E3-492AF0DCD9DD}"/>
              </a:ext>
            </a:extLst>
          </p:cNvPr>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7" name="Marcador de Posição da Data 6">
            <a:extLst>
              <a:ext uri="{FF2B5EF4-FFF2-40B4-BE49-F238E27FC236}">
                <a16:creationId xmlns:a16="http://schemas.microsoft.com/office/drawing/2014/main" id="{C33C1AF5-7DAE-467F-982D-9BECDBF7828D}"/>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8" name="Marcador de Posição do Rodapé 7">
            <a:extLst>
              <a:ext uri="{FF2B5EF4-FFF2-40B4-BE49-F238E27FC236}">
                <a16:creationId xmlns:a16="http://schemas.microsoft.com/office/drawing/2014/main" id="{24203D4F-7787-4837-ACF9-3B571E5DC519}"/>
              </a:ext>
            </a:extLst>
          </p:cNvPr>
          <p:cNvSpPr>
            <a:spLocks noGrp="1"/>
          </p:cNvSpPr>
          <p:nvPr>
            <p:ph type="ftr" sz="quarter" idx="11"/>
          </p:nvPr>
        </p:nvSpPr>
        <p:spPr/>
        <p:txBody>
          <a:bodyPr/>
          <a:lstStyle/>
          <a:p>
            <a:endParaRPr lang="en-GB"/>
          </a:p>
        </p:txBody>
      </p:sp>
      <p:sp>
        <p:nvSpPr>
          <p:cNvPr id="9" name="Marcador de Posição do Número do Diapositivo 8">
            <a:extLst>
              <a:ext uri="{FF2B5EF4-FFF2-40B4-BE49-F238E27FC236}">
                <a16:creationId xmlns:a16="http://schemas.microsoft.com/office/drawing/2014/main" id="{DCE98D99-F01F-4894-9AA1-EAA5E9CD95D3}"/>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104605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75469-F501-46B3-A1B6-4CC645578DE3}"/>
              </a:ext>
            </a:extLst>
          </p:cNvPr>
          <p:cNvSpPr>
            <a:spLocks noGrp="1"/>
          </p:cNvSpPr>
          <p:nvPr>
            <p:ph type="title"/>
          </p:nvPr>
        </p:nvSpPr>
        <p:spPr/>
        <p:txBody>
          <a:bodyPr/>
          <a:lstStyle/>
          <a:p>
            <a:r>
              <a:rPr lang="pt-PT"/>
              <a:t>Clique para editar o estilo de título do Modelo Global</a:t>
            </a:r>
            <a:endParaRPr lang="en-GB"/>
          </a:p>
        </p:txBody>
      </p:sp>
      <p:sp>
        <p:nvSpPr>
          <p:cNvPr id="3" name="Marcador de Posição da Data 2">
            <a:extLst>
              <a:ext uri="{FF2B5EF4-FFF2-40B4-BE49-F238E27FC236}">
                <a16:creationId xmlns:a16="http://schemas.microsoft.com/office/drawing/2014/main" id="{D3E12B72-1DC9-4969-BAC0-1A7EBBCA9A91}"/>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4" name="Marcador de Posição do Rodapé 3">
            <a:extLst>
              <a:ext uri="{FF2B5EF4-FFF2-40B4-BE49-F238E27FC236}">
                <a16:creationId xmlns:a16="http://schemas.microsoft.com/office/drawing/2014/main" id="{76DCC0FE-27C0-49F0-8B63-2E455F1D426E}"/>
              </a:ext>
            </a:extLst>
          </p:cNvPr>
          <p:cNvSpPr>
            <a:spLocks noGrp="1"/>
          </p:cNvSpPr>
          <p:nvPr>
            <p:ph type="ftr" sz="quarter" idx="11"/>
          </p:nvPr>
        </p:nvSpPr>
        <p:spPr/>
        <p:txBody>
          <a:bodyPr/>
          <a:lstStyle/>
          <a:p>
            <a:endParaRPr lang="en-GB"/>
          </a:p>
        </p:txBody>
      </p:sp>
      <p:sp>
        <p:nvSpPr>
          <p:cNvPr id="5" name="Marcador de Posição do Número do Diapositivo 4">
            <a:extLst>
              <a:ext uri="{FF2B5EF4-FFF2-40B4-BE49-F238E27FC236}">
                <a16:creationId xmlns:a16="http://schemas.microsoft.com/office/drawing/2014/main" id="{703E1C99-D087-4AF3-93F2-50FCB176C463}"/>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1475218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9C4CF166-E71A-470E-9587-7BC742D2A359}"/>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3" name="Marcador de Posição do Rodapé 2">
            <a:extLst>
              <a:ext uri="{FF2B5EF4-FFF2-40B4-BE49-F238E27FC236}">
                <a16:creationId xmlns:a16="http://schemas.microsoft.com/office/drawing/2014/main" id="{FFCBDE93-3E30-4A05-B72D-1D35384FEFF4}"/>
              </a:ext>
            </a:extLst>
          </p:cNvPr>
          <p:cNvSpPr>
            <a:spLocks noGrp="1"/>
          </p:cNvSpPr>
          <p:nvPr>
            <p:ph type="ftr" sz="quarter" idx="11"/>
          </p:nvPr>
        </p:nvSpPr>
        <p:spPr/>
        <p:txBody>
          <a:bodyPr/>
          <a:lstStyle/>
          <a:p>
            <a:endParaRPr lang="en-GB"/>
          </a:p>
        </p:txBody>
      </p:sp>
      <p:sp>
        <p:nvSpPr>
          <p:cNvPr id="4" name="Marcador de Posição do Número do Diapositivo 3">
            <a:extLst>
              <a:ext uri="{FF2B5EF4-FFF2-40B4-BE49-F238E27FC236}">
                <a16:creationId xmlns:a16="http://schemas.microsoft.com/office/drawing/2014/main" id="{284E0A94-63DE-4374-9FA9-AFB70CF2773C}"/>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3682399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7907C9-9D84-466B-B34A-97FC69F19A1A}"/>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GB"/>
          </a:p>
        </p:txBody>
      </p:sp>
      <p:sp>
        <p:nvSpPr>
          <p:cNvPr id="3" name="Marcador de Posição de Conteúdo 2">
            <a:extLst>
              <a:ext uri="{FF2B5EF4-FFF2-40B4-BE49-F238E27FC236}">
                <a16:creationId xmlns:a16="http://schemas.microsoft.com/office/drawing/2014/main" id="{4F133336-B6AA-48AE-8A9A-690781D3E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o Texto 3">
            <a:extLst>
              <a:ext uri="{FF2B5EF4-FFF2-40B4-BE49-F238E27FC236}">
                <a16:creationId xmlns:a16="http://schemas.microsoft.com/office/drawing/2014/main" id="{375969EA-E434-4C68-8B1D-B7AD082A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F8F6A608-48FA-4B2E-AA3A-8B028C9C7B9F}"/>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6" name="Marcador de Posição do Rodapé 5">
            <a:extLst>
              <a:ext uri="{FF2B5EF4-FFF2-40B4-BE49-F238E27FC236}">
                <a16:creationId xmlns:a16="http://schemas.microsoft.com/office/drawing/2014/main" id="{62E5D20C-DAA6-43EA-A440-E5233F367BDA}"/>
              </a:ext>
            </a:extLst>
          </p:cNvPr>
          <p:cNvSpPr>
            <a:spLocks noGrp="1"/>
          </p:cNvSpPr>
          <p:nvPr>
            <p:ph type="ftr" sz="quarter" idx="11"/>
          </p:nvPr>
        </p:nvSpPr>
        <p:spPr/>
        <p:txBody>
          <a:bodyPr/>
          <a:lstStyle/>
          <a:p>
            <a:endParaRPr lang="en-GB"/>
          </a:p>
        </p:txBody>
      </p:sp>
      <p:sp>
        <p:nvSpPr>
          <p:cNvPr id="7" name="Marcador de Posição do Número do Diapositivo 6">
            <a:extLst>
              <a:ext uri="{FF2B5EF4-FFF2-40B4-BE49-F238E27FC236}">
                <a16:creationId xmlns:a16="http://schemas.microsoft.com/office/drawing/2014/main" id="{0717B3DE-5241-4743-B8F7-1E9FE0BA8375}"/>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1154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AFC39C-F79D-4DBF-9E3F-E76E5E2E0B67}"/>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GB"/>
          </a:p>
        </p:txBody>
      </p:sp>
      <p:sp>
        <p:nvSpPr>
          <p:cNvPr id="3" name="Marcador de Posição da Imagem 2">
            <a:extLst>
              <a:ext uri="{FF2B5EF4-FFF2-40B4-BE49-F238E27FC236}">
                <a16:creationId xmlns:a16="http://schemas.microsoft.com/office/drawing/2014/main" id="{C6D85F63-DA71-47C4-B4E3-2C9E29682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Posição do Texto 3">
            <a:extLst>
              <a:ext uri="{FF2B5EF4-FFF2-40B4-BE49-F238E27FC236}">
                <a16:creationId xmlns:a16="http://schemas.microsoft.com/office/drawing/2014/main" id="{3A3E39FF-A647-43CC-BD47-97FB06D11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a:extLst>
              <a:ext uri="{FF2B5EF4-FFF2-40B4-BE49-F238E27FC236}">
                <a16:creationId xmlns:a16="http://schemas.microsoft.com/office/drawing/2014/main" id="{2141C050-2BA1-4E8D-BDDB-3C2235726CB6}"/>
              </a:ext>
            </a:extLst>
          </p:cNvPr>
          <p:cNvSpPr>
            <a:spLocks noGrp="1"/>
          </p:cNvSpPr>
          <p:nvPr>
            <p:ph type="dt" sz="half" idx="10"/>
          </p:nvPr>
        </p:nvSpPr>
        <p:spPr/>
        <p:txBody>
          <a:bodyPr/>
          <a:lstStyle/>
          <a:p>
            <a:fld id="{1626E176-C71E-4043-9993-7A55D73D15D2}" type="datetimeFigureOut">
              <a:rPr lang="en-GB" smtClean="0"/>
              <a:t>20/07/2018</a:t>
            </a:fld>
            <a:endParaRPr lang="en-GB"/>
          </a:p>
        </p:txBody>
      </p:sp>
      <p:sp>
        <p:nvSpPr>
          <p:cNvPr id="6" name="Marcador de Posição do Rodapé 5">
            <a:extLst>
              <a:ext uri="{FF2B5EF4-FFF2-40B4-BE49-F238E27FC236}">
                <a16:creationId xmlns:a16="http://schemas.microsoft.com/office/drawing/2014/main" id="{C85FADE8-C485-47AA-BFCA-AB05EEC43A3D}"/>
              </a:ext>
            </a:extLst>
          </p:cNvPr>
          <p:cNvSpPr>
            <a:spLocks noGrp="1"/>
          </p:cNvSpPr>
          <p:nvPr>
            <p:ph type="ftr" sz="quarter" idx="11"/>
          </p:nvPr>
        </p:nvSpPr>
        <p:spPr/>
        <p:txBody>
          <a:bodyPr/>
          <a:lstStyle/>
          <a:p>
            <a:endParaRPr lang="en-GB"/>
          </a:p>
        </p:txBody>
      </p:sp>
      <p:sp>
        <p:nvSpPr>
          <p:cNvPr id="7" name="Marcador de Posição do Número do Diapositivo 6">
            <a:extLst>
              <a:ext uri="{FF2B5EF4-FFF2-40B4-BE49-F238E27FC236}">
                <a16:creationId xmlns:a16="http://schemas.microsoft.com/office/drawing/2014/main" id="{9299DF9D-B0E8-48D6-8A45-14500B779BFD}"/>
              </a:ext>
            </a:extLst>
          </p:cNvPr>
          <p:cNvSpPr>
            <a:spLocks noGrp="1"/>
          </p:cNvSpPr>
          <p:nvPr>
            <p:ph type="sldNum" sz="quarter" idx="12"/>
          </p:nvPr>
        </p:nvSpPr>
        <p:spPr/>
        <p:txBody>
          <a:bodyPr/>
          <a:lstStyle/>
          <a:p>
            <a:fld id="{921FBC66-1229-4547-AB45-A2F1A1C29830}" type="slidenum">
              <a:rPr lang="en-GB" smtClean="0"/>
              <a:t>‹nº›</a:t>
            </a:fld>
            <a:endParaRPr lang="en-GB"/>
          </a:p>
        </p:txBody>
      </p:sp>
    </p:spTree>
    <p:extLst>
      <p:ext uri="{BB962C8B-B14F-4D97-AF65-F5344CB8AC3E}">
        <p14:creationId xmlns:p14="http://schemas.microsoft.com/office/powerpoint/2010/main" val="3658798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F2785DF2-746F-488B-8A33-D71C875A3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endParaRPr lang="en-GB"/>
          </a:p>
        </p:txBody>
      </p:sp>
      <p:sp>
        <p:nvSpPr>
          <p:cNvPr id="3" name="Marcador de Posição do Texto 2">
            <a:extLst>
              <a:ext uri="{FF2B5EF4-FFF2-40B4-BE49-F238E27FC236}">
                <a16:creationId xmlns:a16="http://schemas.microsoft.com/office/drawing/2014/main" id="{97EEDB62-B78D-4778-A2FC-A5A010C1EF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a:extLst>
              <a:ext uri="{FF2B5EF4-FFF2-40B4-BE49-F238E27FC236}">
                <a16:creationId xmlns:a16="http://schemas.microsoft.com/office/drawing/2014/main" id="{5D21FC2A-6643-47EB-B4B5-B3F8C3582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6E176-C71E-4043-9993-7A55D73D15D2}" type="datetimeFigureOut">
              <a:rPr lang="en-GB" smtClean="0"/>
              <a:t>20/07/2018</a:t>
            </a:fld>
            <a:endParaRPr lang="en-GB"/>
          </a:p>
        </p:txBody>
      </p:sp>
      <p:sp>
        <p:nvSpPr>
          <p:cNvPr id="5" name="Marcador de Posição do Rodapé 4">
            <a:extLst>
              <a:ext uri="{FF2B5EF4-FFF2-40B4-BE49-F238E27FC236}">
                <a16:creationId xmlns:a16="http://schemas.microsoft.com/office/drawing/2014/main" id="{21CEEFF3-5129-4930-976B-C070FEF387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Posição do Número do Diapositivo 5">
            <a:extLst>
              <a:ext uri="{FF2B5EF4-FFF2-40B4-BE49-F238E27FC236}">
                <a16:creationId xmlns:a16="http://schemas.microsoft.com/office/drawing/2014/main" id="{C619A127-3FA9-4153-BED6-C0E3C3FB70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1FBC66-1229-4547-AB45-A2F1A1C29830}" type="slidenum">
              <a:rPr lang="en-GB" smtClean="0"/>
              <a:t>‹nº›</a:t>
            </a:fld>
            <a:endParaRPr lang="en-GB"/>
          </a:p>
        </p:txBody>
      </p:sp>
    </p:spTree>
    <p:extLst>
      <p:ext uri="{BB962C8B-B14F-4D97-AF65-F5344CB8AC3E}">
        <p14:creationId xmlns:p14="http://schemas.microsoft.com/office/powerpoint/2010/main" val="4127831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9" name="Paralelogramo 8">
            <a:extLst>
              <a:ext uri="{FF2B5EF4-FFF2-40B4-BE49-F238E27FC236}">
                <a16:creationId xmlns:a16="http://schemas.microsoft.com/office/drawing/2014/main" id="{ED9D1D41-9B9F-43BE-AC49-C8513C3F061D}"/>
              </a:ext>
            </a:extLst>
          </p:cNvPr>
          <p:cNvSpPr/>
          <p:nvPr/>
        </p:nvSpPr>
        <p:spPr>
          <a:xfrm>
            <a:off x="5337330" y="3916418"/>
            <a:ext cx="4084576" cy="43860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elogramo 11">
            <a:extLst>
              <a:ext uri="{FF2B5EF4-FFF2-40B4-BE49-F238E27FC236}">
                <a16:creationId xmlns:a16="http://schemas.microsoft.com/office/drawing/2014/main" id="{A83AADBC-D88E-49B4-AE62-BE581B90F6F7}"/>
              </a:ext>
            </a:extLst>
          </p:cNvPr>
          <p:cNvSpPr/>
          <p:nvPr/>
        </p:nvSpPr>
        <p:spPr>
          <a:xfrm>
            <a:off x="5313850" y="3916418"/>
            <a:ext cx="4084576" cy="438607"/>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tângulo 10">
            <a:extLst>
              <a:ext uri="{FF2B5EF4-FFF2-40B4-BE49-F238E27FC236}">
                <a16:creationId xmlns:a16="http://schemas.microsoft.com/office/drawing/2014/main" id="{7A4A4F42-C48A-4A42-B481-07D96E67A17B}"/>
              </a:ext>
            </a:extLst>
          </p:cNvPr>
          <p:cNvSpPr/>
          <p:nvPr/>
        </p:nvSpPr>
        <p:spPr>
          <a:xfrm>
            <a:off x="3207421" y="3075057"/>
            <a:ext cx="5777159"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CaixaDeTexto 3">
            <a:extLst>
              <a:ext uri="{FF2B5EF4-FFF2-40B4-BE49-F238E27FC236}">
                <a16:creationId xmlns:a16="http://schemas.microsoft.com/office/drawing/2014/main" id="{1786FC4D-9850-4622-B7C0-2993FEF2BBF4}"/>
              </a:ext>
            </a:extLst>
          </p:cNvPr>
          <p:cNvSpPr txBox="1"/>
          <p:nvPr/>
        </p:nvSpPr>
        <p:spPr>
          <a:xfrm>
            <a:off x="3207421" y="3006817"/>
            <a:ext cx="5777159" cy="707886"/>
          </a:xfrm>
          <a:prstGeom prst="rect">
            <a:avLst/>
          </a:prstGeom>
          <a:noFill/>
        </p:spPr>
        <p:txBody>
          <a:bodyPr wrap="none" rtlCol="0">
            <a:spAutoFit/>
          </a:bodyPr>
          <a:lstStyle/>
          <a:p>
            <a:pPr algn="ctr"/>
            <a:r>
              <a:rPr lang="en-US" sz="4000" b="1" spc="1000" dirty="0">
                <a:solidFill>
                  <a:schemeClr val="accent1">
                    <a:lumMod val="75000"/>
                  </a:schemeClr>
                </a:solidFill>
                <a:latin typeface="Gotham" pitchFamily="50" charset="0"/>
              </a:rPr>
              <a:t>N</a:t>
            </a:r>
            <a:r>
              <a:rPr lang="en-US" sz="3200" spc="1000" dirty="0">
                <a:solidFill>
                  <a:schemeClr val="accent1">
                    <a:lumMod val="75000"/>
                  </a:schemeClr>
                </a:solidFill>
                <a:latin typeface="Gotham Light" pitchFamily="50" charset="0"/>
              </a:rPr>
              <a:t>O</a:t>
            </a:r>
            <a:r>
              <a:rPr lang="en-US" sz="4000" b="1" spc="1000" dirty="0">
                <a:solidFill>
                  <a:schemeClr val="accent1">
                    <a:lumMod val="75000"/>
                  </a:schemeClr>
                </a:solidFill>
                <a:latin typeface="Gotham" pitchFamily="50" charset="0"/>
              </a:rPr>
              <a:t>S</a:t>
            </a:r>
            <a:r>
              <a:rPr lang="en-US" sz="3200" spc="1000" dirty="0">
                <a:solidFill>
                  <a:schemeClr val="accent1">
                    <a:lumMod val="75000"/>
                  </a:schemeClr>
                </a:solidFill>
                <a:latin typeface="Gotham Light" pitchFamily="50" charset="0"/>
              </a:rPr>
              <a:t>OUND</a:t>
            </a:r>
            <a:r>
              <a:rPr lang="en-US" sz="4000" b="1" spc="1000" dirty="0">
                <a:solidFill>
                  <a:schemeClr val="accent1">
                    <a:lumMod val="75000"/>
                  </a:schemeClr>
                </a:solidFill>
                <a:latin typeface="Gotham" pitchFamily="50" charset="0"/>
              </a:rPr>
              <a:t>A</a:t>
            </a:r>
            <a:r>
              <a:rPr lang="en-US" sz="3200" spc="1000" dirty="0">
                <a:solidFill>
                  <a:schemeClr val="accent1">
                    <a:lumMod val="75000"/>
                  </a:schemeClr>
                </a:solidFill>
                <a:latin typeface="Gotham Light" pitchFamily="50" charset="0"/>
              </a:rPr>
              <a:t>LOUD</a:t>
            </a:r>
            <a:endParaRPr lang="en-GB" sz="3200" spc="1000" dirty="0">
              <a:solidFill>
                <a:schemeClr val="accent1">
                  <a:lumMod val="75000"/>
                </a:schemeClr>
              </a:solidFill>
              <a:latin typeface="Gotham Light" pitchFamily="50" charset="0"/>
            </a:endParaRPr>
          </a:p>
        </p:txBody>
      </p:sp>
      <p:sp>
        <p:nvSpPr>
          <p:cNvPr id="8" name="CaixaDeTexto 7">
            <a:extLst>
              <a:ext uri="{FF2B5EF4-FFF2-40B4-BE49-F238E27FC236}">
                <a16:creationId xmlns:a16="http://schemas.microsoft.com/office/drawing/2014/main" id="{CD71FC76-B00C-4E54-B422-8B7C53C73A22}"/>
              </a:ext>
            </a:extLst>
          </p:cNvPr>
          <p:cNvSpPr txBox="1"/>
          <p:nvPr/>
        </p:nvSpPr>
        <p:spPr>
          <a:xfrm>
            <a:off x="5337330" y="3780615"/>
            <a:ext cx="1528625" cy="707886"/>
          </a:xfrm>
          <a:prstGeom prst="rect">
            <a:avLst/>
          </a:prstGeom>
          <a:noFill/>
        </p:spPr>
        <p:txBody>
          <a:bodyPr wrap="none" rtlCol="0">
            <a:spAutoFit/>
          </a:bodyPr>
          <a:lstStyle/>
          <a:p>
            <a:pPr algn="ctr"/>
            <a:r>
              <a:rPr lang="en-US" sz="4000" b="1" spc="-400" dirty="0">
                <a:solidFill>
                  <a:schemeClr val="bg1"/>
                </a:solidFill>
                <a:latin typeface="Gotham" pitchFamily="50" charset="0"/>
              </a:rPr>
              <a:t>PITCH</a:t>
            </a:r>
            <a:endParaRPr lang="en-GB" sz="3200" spc="-400" dirty="0">
              <a:solidFill>
                <a:schemeClr val="bg1"/>
              </a:solidFill>
              <a:latin typeface="Gotham" pitchFamily="50" charset="0"/>
            </a:endParaRPr>
          </a:p>
        </p:txBody>
      </p:sp>
      <p:sp>
        <p:nvSpPr>
          <p:cNvPr id="2" name="Paralelogramo 1">
            <a:extLst>
              <a:ext uri="{FF2B5EF4-FFF2-40B4-BE49-F238E27FC236}">
                <a16:creationId xmlns:a16="http://schemas.microsoft.com/office/drawing/2014/main" id="{63D49C12-6F9F-40B3-BE6C-758CCB648386}"/>
              </a:ext>
            </a:extLst>
          </p:cNvPr>
          <p:cNvSpPr/>
          <p:nvPr/>
        </p:nvSpPr>
        <p:spPr>
          <a:xfrm>
            <a:off x="2865632" y="3916418"/>
            <a:ext cx="2566180" cy="438607"/>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3A3D5573-201E-4D90-9526-F2C5075B4B70}"/>
              </a:ext>
            </a:extLst>
          </p:cNvPr>
          <p:cNvSpPr/>
          <p:nvPr/>
        </p:nvSpPr>
        <p:spPr>
          <a:xfrm>
            <a:off x="3213509" y="2729551"/>
            <a:ext cx="5777159" cy="223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tângulo 13">
            <a:extLst>
              <a:ext uri="{FF2B5EF4-FFF2-40B4-BE49-F238E27FC236}">
                <a16:creationId xmlns:a16="http://schemas.microsoft.com/office/drawing/2014/main" id="{C502BB89-BAC5-4E65-A42E-47872C27B08C}"/>
              </a:ext>
            </a:extLst>
          </p:cNvPr>
          <p:cNvSpPr/>
          <p:nvPr/>
        </p:nvSpPr>
        <p:spPr>
          <a:xfrm>
            <a:off x="3203677" y="2729551"/>
            <a:ext cx="5786991" cy="22314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tângulo 6">
            <a:extLst>
              <a:ext uri="{FF2B5EF4-FFF2-40B4-BE49-F238E27FC236}">
                <a16:creationId xmlns:a16="http://schemas.microsoft.com/office/drawing/2014/main" id="{2C73C258-DF1B-44F1-B0C6-4D2CB39CA669}"/>
              </a:ext>
            </a:extLst>
          </p:cNvPr>
          <p:cNvSpPr/>
          <p:nvPr/>
        </p:nvSpPr>
        <p:spPr>
          <a:xfrm>
            <a:off x="8984580" y="1973943"/>
            <a:ext cx="3211247" cy="3251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tângulo 5">
            <a:extLst>
              <a:ext uri="{FF2B5EF4-FFF2-40B4-BE49-F238E27FC236}">
                <a16:creationId xmlns:a16="http://schemas.microsoft.com/office/drawing/2014/main" id="{73F36D88-93E5-456D-94DF-8B25DCC1E949}"/>
              </a:ext>
            </a:extLst>
          </p:cNvPr>
          <p:cNvSpPr/>
          <p:nvPr/>
        </p:nvSpPr>
        <p:spPr>
          <a:xfrm>
            <a:off x="1" y="1973943"/>
            <a:ext cx="3207420" cy="3251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aixaDeTexto 14">
            <a:extLst>
              <a:ext uri="{FF2B5EF4-FFF2-40B4-BE49-F238E27FC236}">
                <a16:creationId xmlns:a16="http://schemas.microsoft.com/office/drawing/2014/main" id="{3C55EA1D-117D-4B4B-B407-4E5F1824B813}"/>
              </a:ext>
            </a:extLst>
          </p:cNvPr>
          <p:cNvSpPr txBox="1"/>
          <p:nvPr/>
        </p:nvSpPr>
        <p:spPr>
          <a:xfrm>
            <a:off x="9114554" y="6150114"/>
            <a:ext cx="3077446" cy="707886"/>
          </a:xfrm>
          <a:prstGeom prst="rect">
            <a:avLst/>
          </a:prstGeom>
          <a:noFill/>
        </p:spPr>
        <p:txBody>
          <a:bodyPr wrap="none" rtlCol="0">
            <a:spAutoFit/>
          </a:bodyPr>
          <a:lstStyle/>
          <a:p>
            <a:pPr algn="r"/>
            <a:r>
              <a:rPr lang="en-US" sz="2000" spc="-150" dirty="0">
                <a:solidFill>
                  <a:schemeClr val="bg1"/>
                </a:solidFill>
                <a:latin typeface="Gotham" pitchFamily="50" charset="0"/>
              </a:rPr>
              <a:t>#</a:t>
            </a:r>
            <a:r>
              <a:rPr lang="en-US" sz="2000" spc="-150" dirty="0" err="1">
                <a:solidFill>
                  <a:schemeClr val="bg1"/>
                </a:solidFill>
                <a:latin typeface="Gotham" pitchFamily="50" charset="0"/>
              </a:rPr>
              <a:t>CRITICALSoftware</a:t>
            </a:r>
            <a:endParaRPr lang="en-US" sz="2000" spc="-150" dirty="0">
              <a:solidFill>
                <a:schemeClr val="bg1"/>
              </a:solidFill>
              <a:latin typeface="Gotham" pitchFamily="50" charset="0"/>
            </a:endParaRPr>
          </a:p>
          <a:p>
            <a:pPr algn="r"/>
            <a:r>
              <a:rPr lang="en-US" sz="2000" spc="-150" dirty="0">
                <a:solidFill>
                  <a:schemeClr val="bg1"/>
                </a:solidFill>
                <a:latin typeface="Gotham" pitchFamily="50" charset="0"/>
              </a:rPr>
              <a:t>#</a:t>
            </a:r>
            <a:r>
              <a:rPr lang="en-US" sz="2000" spc="-150" dirty="0" err="1">
                <a:solidFill>
                  <a:schemeClr val="bg1"/>
                </a:solidFill>
                <a:latin typeface="Gotham" pitchFamily="50" charset="0"/>
              </a:rPr>
              <a:t>SummerWeekCRITICAL</a:t>
            </a:r>
            <a:endParaRPr lang="en-GB" sz="2000" spc="-150" dirty="0">
              <a:solidFill>
                <a:schemeClr val="bg1"/>
              </a:solidFill>
              <a:latin typeface="Gotham" pitchFamily="50" charset="0"/>
            </a:endParaRPr>
          </a:p>
        </p:txBody>
      </p:sp>
    </p:spTree>
    <p:extLst>
      <p:ext uri="{BB962C8B-B14F-4D97-AF65-F5344CB8AC3E}">
        <p14:creationId xmlns:p14="http://schemas.microsoft.com/office/powerpoint/2010/main" val="331417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6" presetClass="emph" presetSubtype="0" decel="100000" fill="hold" grpId="1" nodeType="afterEffect">
                                  <p:stCondLst>
                                    <p:cond delay="0"/>
                                  </p:stCondLst>
                                  <p:childTnLst>
                                    <p:animScale>
                                      <p:cBhvr>
                                        <p:cTn id="15" dur="500" fill="hold"/>
                                        <p:tgtEl>
                                          <p:spTgt spid="4"/>
                                        </p:tgtEl>
                                      </p:cBhvr>
                                      <p:by x="90000" y="90000"/>
                                    </p:animScale>
                                  </p:childTnLst>
                                </p:cTn>
                              </p:par>
                              <p:par>
                                <p:cTn id="16" presetID="2" presetClass="entr" presetSubtype="8" decel="10000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500" fill="hold"/>
                                        <p:tgtEl>
                                          <p:spTgt spid="8"/>
                                        </p:tgtEl>
                                        <p:attrNameLst>
                                          <p:attrName>ppt_x</p:attrName>
                                        </p:attrNameLst>
                                      </p:cBhvr>
                                      <p:tavLst>
                                        <p:tav tm="0">
                                          <p:val>
                                            <p:strVal val="0-#ppt_w/2"/>
                                          </p:val>
                                        </p:tav>
                                        <p:tav tm="100000">
                                          <p:val>
                                            <p:strVal val="#ppt_x"/>
                                          </p:val>
                                        </p:tav>
                                      </p:tavLst>
                                    </p:anim>
                                    <p:anim calcmode="lin" valueType="num">
                                      <p:cBhvr additive="base">
                                        <p:cTn id="19" dur="1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900" fill="hold"/>
                                        <p:tgtEl>
                                          <p:spTgt spid="12"/>
                                        </p:tgtEl>
                                        <p:attrNameLst>
                                          <p:attrName>ppt_x</p:attrName>
                                        </p:attrNameLst>
                                      </p:cBhvr>
                                      <p:tavLst>
                                        <p:tav tm="0">
                                          <p:val>
                                            <p:strVal val="1+#ppt_w/2"/>
                                          </p:val>
                                        </p:tav>
                                        <p:tav tm="100000">
                                          <p:val>
                                            <p:strVal val="#ppt_x"/>
                                          </p:val>
                                        </p:tav>
                                      </p:tavLst>
                                    </p:anim>
                                    <p:anim calcmode="lin" valueType="num">
                                      <p:cBhvr additive="base">
                                        <p:cTn id="27" dur="9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0-#ppt_w/2"/>
                                          </p:val>
                                        </p:tav>
                                        <p:tav tm="100000">
                                          <p:val>
                                            <p:strVal val="#ppt_x"/>
                                          </p:val>
                                        </p:tav>
                                      </p:tavLst>
                                    </p:anim>
                                    <p:anim calcmode="lin" valueType="num">
                                      <p:cBhvr additive="base">
                                        <p:cTn id="31" dur="100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2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000" fill="hold"/>
                                        <p:tgtEl>
                                          <p:spTgt spid="14"/>
                                        </p:tgtEl>
                                        <p:attrNameLst>
                                          <p:attrName>ppt_x</p:attrName>
                                        </p:attrNameLst>
                                      </p:cBhvr>
                                      <p:tavLst>
                                        <p:tav tm="0">
                                          <p:val>
                                            <p:strVal val="0-#ppt_w/2"/>
                                          </p:val>
                                        </p:tav>
                                        <p:tav tm="100000">
                                          <p:val>
                                            <p:strVal val="#ppt_x"/>
                                          </p:val>
                                        </p:tav>
                                      </p:tavLst>
                                    </p:anim>
                                    <p:anim calcmode="lin" valueType="num">
                                      <p:cBhvr additive="base">
                                        <p:cTn id="35" dur="10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5">
                                            <p:txEl>
                                              <p:pRg st="1" end="1"/>
                                            </p:txEl>
                                          </p:spTgt>
                                        </p:tgtEl>
                                        <p:attrNameLst>
                                          <p:attrName>style.visibility</p:attrName>
                                        </p:attrNameLst>
                                      </p:cBhvr>
                                      <p:to>
                                        <p:strVal val="visible"/>
                                      </p:to>
                                    </p:set>
                                    <p:animEffect transition="in" filter="fade">
                                      <p:cBhvr>
                                        <p:cTn id="43"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4" grpId="0"/>
      <p:bldP spid="4" grpId="1"/>
      <p:bldP spid="8" grpId="0"/>
      <p:bldP spid="13" grpId="0" animBg="1"/>
      <p:bldP spid="14" grpId="0" animBg="1"/>
      <p:bldP spid="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A3BCDC3-DB54-4CF6-9641-7FEF4B6C1E21}"/>
              </a:ext>
            </a:extLst>
          </p:cNvPr>
          <p:cNvSpPr txBox="1"/>
          <p:nvPr/>
        </p:nvSpPr>
        <p:spPr>
          <a:xfrm>
            <a:off x="1229032" y="3136613"/>
            <a:ext cx="2411494" cy="584775"/>
          </a:xfrm>
          <a:prstGeom prst="rect">
            <a:avLst/>
          </a:prstGeom>
          <a:noFill/>
        </p:spPr>
        <p:txBody>
          <a:bodyPr wrap="none" rtlCol="0">
            <a:spAutoFit/>
          </a:bodyPr>
          <a:lstStyle/>
          <a:p>
            <a:r>
              <a:rPr lang="en-US" sz="3200" spc="-300" dirty="0">
                <a:latin typeface="Gotham" pitchFamily="50" charset="0"/>
              </a:rPr>
              <a:t>The Problem</a:t>
            </a:r>
            <a:endParaRPr lang="en-GB" spc="-300" dirty="0">
              <a:latin typeface="Gotham" pitchFamily="50" charset="0"/>
            </a:endParaRPr>
          </a:p>
        </p:txBody>
      </p:sp>
      <p:pic>
        <p:nvPicPr>
          <p:cNvPr id="12" name="Imagem 11" descr="Uma imagem com pessoa, portátil, computador, homem&#10;&#10;Descrição gerada com confiança muito alta">
            <a:extLst>
              <a:ext uri="{FF2B5EF4-FFF2-40B4-BE49-F238E27FC236}">
                <a16:creationId xmlns:a16="http://schemas.microsoft.com/office/drawing/2014/main" id="{46CC54E3-7F19-462A-85C2-3B9FD9E0D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8386" y="4401820"/>
            <a:ext cx="3684270" cy="2456180"/>
          </a:xfrm>
          <a:prstGeom prst="rect">
            <a:avLst/>
          </a:prstGeom>
        </p:spPr>
      </p:pic>
      <p:pic>
        <p:nvPicPr>
          <p:cNvPr id="14" name="Imagem 13" descr="Uma imagem com pessoa, mesa, interior, chão&#10;&#10;Descrição gerada com confiança muito alta">
            <a:extLst>
              <a:ext uri="{FF2B5EF4-FFF2-40B4-BE49-F238E27FC236}">
                <a16:creationId xmlns:a16="http://schemas.microsoft.com/office/drawing/2014/main" id="{2CD58542-DBCF-44D5-B900-9405E7070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386" y="0"/>
            <a:ext cx="3684270" cy="2456180"/>
          </a:xfrm>
          <a:prstGeom prst="rect">
            <a:avLst/>
          </a:prstGeom>
        </p:spPr>
      </p:pic>
      <p:sp>
        <p:nvSpPr>
          <p:cNvPr id="15" name="CaixaDeTexto 14">
            <a:extLst>
              <a:ext uri="{FF2B5EF4-FFF2-40B4-BE49-F238E27FC236}">
                <a16:creationId xmlns:a16="http://schemas.microsoft.com/office/drawing/2014/main" id="{3FA89231-C0FB-4ECB-9348-41060349577E}"/>
              </a:ext>
            </a:extLst>
          </p:cNvPr>
          <p:cNvSpPr txBox="1"/>
          <p:nvPr/>
        </p:nvSpPr>
        <p:spPr>
          <a:xfrm>
            <a:off x="6986016" y="2852928"/>
            <a:ext cx="3596640" cy="1171731"/>
          </a:xfrm>
          <a:prstGeom prst="rect">
            <a:avLst/>
          </a:prstGeom>
          <a:noFill/>
        </p:spPr>
        <p:txBody>
          <a:bodyPr wrap="square" rtlCol="0">
            <a:spAutoFit/>
          </a:bodyPr>
          <a:lstStyle/>
          <a:p>
            <a:pPr>
              <a:lnSpc>
                <a:spcPct val="150000"/>
              </a:lnSpc>
            </a:pPr>
            <a:r>
              <a:rPr lang="en-US" sz="1200" dirty="0">
                <a:solidFill>
                  <a:schemeClr val="bg1">
                    <a:lumMod val="50000"/>
                  </a:schemeClr>
                </a:solidFill>
              </a:rPr>
              <a:t>A team-shared workplace can often be an hostile environment to work in. Specially when there are no rules that guarantee the harmony needed between teams so every group gets the best working conditions </a:t>
            </a:r>
          </a:p>
        </p:txBody>
      </p:sp>
      <p:sp>
        <p:nvSpPr>
          <p:cNvPr id="16" name="CaixaDeTexto 15">
            <a:extLst>
              <a:ext uri="{FF2B5EF4-FFF2-40B4-BE49-F238E27FC236}">
                <a16:creationId xmlns:a16="http://schemas.microsoft.com/office/drawing/2014/main" id="{03421916-AB3D-478D-BD8D-41E180F311CF}"/>
              </a:ext>
            </a:extLst>
          </p:cNvPr>
          <p:cNvSpPr txBox="1"/>
          <p:nvPr/>
        </p:nvSpPr>
        <p:spPr>
          <a:xfrm>
            <a:off x="1229032" y="4031226"/>
            <a:ext cx="2411494" cy="894732"/>
          </a:xfrm>
          <a:prstGeom prst="rect">
            <a:avLst/>
          </a:prstGeom>
          <a:noFill/>
        </p:spPr>
        <p:txBody>
          <a:bodyPr wrap="square" rtlCol="0">
            <a:spAutoFit/>
          </a:bodyPr>
          <a:lstStyle/>
          <a:p>
            <a:pPr>
              <a:lnSpc>
                <a:spcPct val="150000"/>
              </a:lnSpc>
            </a:pPr>
            <a:r>
              <a:rPr lang="en-US" sz="1200" dirty="0">
                <a:solidFill>
                  <a:schemeClr val="bg1">
                    <a:lumMod val="50000"/>
                  </a:schemeClr>
                </a:solidFill>
              </a:rPr>
              <a:t>Team communication is key in any job to produce the best results possible.</a:t>
            </a:r>
            <a:endParaRPr lang="en-GB" sz="1200" dirty="0"/>
          </a:p>
        </p:txBody>
      </p:sp>
      <p:sp>
        <p:nvSpPr>
          <p:cNvPr id="17" name="CaixaDeTexto 16">
            <a:extLst>
              <a:ext uri="{FF2B5EF4-FFF2-40B4-BE49-F238E27FC236}">
                <a16:creationId xmlns:a16="http://schemas.microsoft.com/office/drawing/2014/main" id="{EA03AD13-0BAF-427E-BC18-7F9BAFEEB26C}"/>
              </a:ext>
            </a:extLst>
          </p:cNvPr>
          <p:cNvSpPr txBox="1"/>
          <p:nvPr/>
        </p:nvSpPr>
        <p:spPr>
          <a:xfrm>
            <a:off x="1229032" y="2852928"/>
            <a:ext cx="2411494" cy="276999"/>
          </a:xfrm>
          <a:prstGeom prst="rect">
            <a:avLst/>
          </a:prstGeom>
          <a:noFill/>
        </p:spPr>
        <p:txBody>
          <a:bodyPr wrap="square" rtlCol="0">
            <a:spAutoFit/>
          </a:bodyPr>
          <a:lstStyle/>
          <a:p>
            <a:pPr algn="ctr"/>
            <a:r>
              <a:rPr lang="en-US" sz="1200" b="1" dirty="0">
                <a:latin typeface="Gotham" pitchFamily="50" charset="0"/>
              </a:rPr>
              <a:t>N</a:t>
            </a:r>
            <a:r>
              <a:rPr lang="en-US" sz="1050" dirty="0">
                <a:latin typeface="Gotham Light" pitchFamily="50" charset="0"/>
              </a:rPr>
              <a:t>O</a:t>
            </a:r>
            <a:r>
              <a:rPr lang="en-US" sz="1200" b="1" dirty="0">
                <a:latin typeface="Gotham" pitchFamily="50" charset="0"/>
              </a:rPr>
              <a:t>S</a:t>
            </a:r>
            <a:r>
              <a:rPr lang="en-US" sz="1050" dirty="0">
                <a:latin typeface="Gotham Light" pitchFamily="50" charset="0"/>
              </a:rPr>
              <a:t>OUND</a:t>
            </a:r>
            <a:r>
              <a:rPr lang="en-US" sz="1200" b="1" dirty="0">
                <a:latin typeface="Gotham" pitchFamily="50" charset="0"/>
              </a:rPr>
              <a:t>A</a:t>
            </a:r>
            <a:r>
              <a:rPr lang="en-US" sz="1050" dirty="0">
                <a:latin typeface="Gotham Light" pitchFamily="50" charset="0"/>
              </a:rPr>
              <a:t>LOUD</a:t>
            </a:r>
            <a:endParaRPr lang="en-GB" sz="1050" dirty="0">
              <a:latin typeface="Gotham Light" pitchFamily="50" charset="0"/>
            </a:endParaRPr>
          </a:p>
        </p:txBody>
      </p:sp>
    </p:spTree>
    <p:extLst>
      <p:ext uri="{BB962C8B-B14F-4D97-AF65-F5344CB8AC3E}">
        <p14:creationId xmlns:p14="http://schemas.microsoft.com/office/powerpoint/2010/main" val="138348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childTnLst>
                                </p:cTn>
                              </p:par>
                              <p:par>
                                <p:cTn id="17" presetID="42"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m 2" descr="Uma imagem com interior, parede, portátil, computador&#10;&#10;Descrição gerada com confiança muito alta">
            <a:extLst>
              <a:ext uri="{FF2B5EF4-FFF2-40B4-BE49-F238E27FC236}">
                <a16:creationId xmlns:a16="http://schemas.microsoft.com/office/drawing/2014/main" id="{EFD2CDC2-7073-4DEA-9A48-F0E14D1E1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424" y="643466"/>
            <a:ext cx="7235151" cy="5571067"/>
          </a:xfrm>
          <a:prstGeom prst="rect">
            <a:avLst/>
          </a:prstGeom>
        </p:spPr>
      </p:pic>
    </p:spTree>
    <p:extLst>
      <p:ext uri="{BB962C8B-B14F-4D97-AF65-F5344CB8AC3E}">
        <p14:creationId xmlns:p14="http://schemas.microsoft.com/office/powerpoint/2010/main" val="374864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8211D36D-0C6E-450C-8C6E-BE60F0E19FB2}"/>
              </a:ext>
            </a:extLst>
          </p:cNvPr>
          <p:cNvSpPr txBox="1"/>
          <p:nvPr/>
        </p:nvSpPr>
        <p:spPr>
          <a:xfrm>
            <a:off x="1009886" y="1062716"/>
            <a:ext cx="2630785" cy="584775"/>
          </a:xfrm>
          <a:prstGeom prst="rect">
            <a:avLst/>
          </a:prstGeom>
          <a:noFill/>
        </p:spPr>
        <p:txBody>
          <a:bodyPr wrap="none" rtlCol="0">
            <a:spAutoFit/>
          </a:bodyPr>
          <a:lstStyle/>
          <a:p>
            <a:r>
              <a:rPr lang="en-US" sz="3200" spc="-300" dirty="0">
                <a:latin typeface="Gotham" pitchFamily="50" charset="0"/>
              </a:rPr>
              <a:t>We Propose…</a:t>
            </a:r>
            <a:endParaRPr lang="en-GB" spc="-300" dirty="0">
              <a:latin typeface="Gotham" pitchFamily="50" charset="0"/>
            </a:endParaRPr>
          </a:p>
        </p:txBody>
      </p:sp>
      <p:sp>
        <p:nvSpPr>
          <p:cNvPr id="5" name="CaixaDeTexto 4">
            <a:extLst>
              <a:ext uri="{FF2B5EF4-FFF2-40B4-BE49-F238E27FC236}">
                <a16:creationId xmlns:a16="http://schemas.microsoft.com/office/drawing/2014/main" id="{C0114A72-E854-47D7-9061-FECE266238D3}"/>
              </a:ext>
            </a:extLst>
          </p:cNvPr>
          <p:cNvSpPr txBox="1"/>
          <p:nvPr/>
        </p:nvSpPr>
        <p:spPr>
          <a:xfrm>
            <a:off x="5126825" y="1556780"/>
            <a:ext cx="1938351" cy="369332"/>
          </a:xfrm>
          <a:prstGeom prst="rect">
            <a:avLst/>
          </a:prstGeom>
          <a:noFill/>
        </p:spPr>
        <p:txBody>
          <a:bodyPr wrap="none" rtlCol="0">
            <a:spAutoFit/>
          </a:bodyPr>
          <a:lstStyle/>
          <a:p>
            <a:r>
              <a:rPr lang="en-US" dirty="0">
                <a:latin typeface="Gotham Light" pitchFamily="50" charset="0"/>
              </a:rPr>
              <a:t>An IoT Solution</a:t>
            </a:r>
            <a:endParaRPr lang="en-GB" dirty="0">
              <a:latin typeface="Gotham Light" pitchFamily="50" charset="0"/>
            </a:endParaRPr>
          </a:p>
        </p:txBody>
      </p:sp>
      <p:sp>
        <p:nvSpPr>
          <p:cNvPr id="6" name="Retângulo 5">
            <a:extLst>
              <a:ext uri="{FF2B5EF4-FFF2-40B4-BE49-F238E27FC236}">
                <a16:creationId xmlns:a16="http://schemas.microsoft.com/office/drawing/2014/main" id="{BF44F04B-07CD-4C55-B8B5-89A9DB031DCF}"/>
              </a:ext>
            </a:extLst>
          </p:cNvPr>
          <p:cNvSpPr/>
          <p:nvPr/>
        </p:nvSpPr>
        <p:spPr>
          <a:xfrm>
            <a:off x="4484017" y="2375555"/>
            <a:ext cx="3223967" cy="162141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Product Picture here</a:t>
            </a:r>
            <a:endParaRPr lang="en-GB" dirty="0">
              <a:solidFill>
                <a:schemeClr val="tx1"/>
              </a:solidFill>
            </a:endParaRPr>
          </a:p>
        </p:txBody>
      </p:sp>
      <p:grpSp>
        <p:nvGrpSpPr>
          <p:cNvPr id="29" name="Grupo 28">
            <a:extLst>
              <a:ext uri="{FF2B5EF4-FFF2-40B4-BE49-F238E27FC236}">
                <a16:creationId xmlns:a16="http://schemas.microsoft.com/office/drawing/2014/main" id="{4AEC0768-3373-41D8-A18B-D25F7EC03B28}"/>
              </a:ext>
            </a:extLst>
          </p:cNvPr>
          <p:cNvGrpSpPr/>
          <p:nvPr/>
        </p:nvGrpSpPr>
        <p:grpSpPr>
          <a:xfrm>
            <a:off x="1098790" y="2203395"/>
            <a:ext cx="2533658" cy="2332093"/>
            <a:chOff x="1098790" y="2203395"/>
            <a:chExt cx="2533658" cy="2332093"/>
          </a:xfrm>
        </p:grpSpPr>
        <p:sp>
          <p:nvSpPr>
            <p:cNvPr id="7" name="Triângulo isósceles 6">
              <a:extLst>
                <a:ext uri="{FF2B5EF4-FFF2-40B4-BE49-F238E27FC236}">
                  <a16:creationId xmlns:a16="http://schemas.microsoft.com/office/drawing/2014/main" id="{8A3B3732-6D67-419A-8DE4-9E2E7D1F7C6B}"/>
                </a:ext>
              </a:extLst>
            </p:cNvPr>
            <p:cNvSpPr/>
            <p:nvPr/>
          </p:nvSpPr>
          <p:spPr>
            <a:xfrm>
              <a:off x="1098790" y="2203395"/>
              <a:ext cx="2533658" cy="233209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Gráfico 16" descr="Volume">
              <a:extLst>
                <a:ext uri="{FF2B5EF4-FFF2-40B4-BE49-F238E27FC236}">
                  <a16:creationId xmlns:a16="http://schemas.microsoft.com/office/drawing/2014/main" id="{F2598AB3-AD54-455D-BDC0-47ED051926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6167" y="3230235"/>
              <a:ext cx="457200" cy="457200"/>
            </a:xfrm>
            <a:prstGeom prst="rect">
              <a:avLst/>
            </a:prstGeom>
          </p:spPr>
        </p:pic>
        <p:pic>
          <p:nvPicPr>
            <p:cNvPr id="15" name="Gráfico 14" descr="Termómetro">
              <a:extLst>
                <a:ext uri="{FF2B5EF4-FFF2-40B4-BE49-F238E27FC236}">
                  <a16:creationId xmlns:a16="http://schemas.microsoft.com/office/drawing/2014/main" id="{2E6AE5D6-42DF-41AC-88F8-A24ED28CC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4039" y="3200400"/>
              <a:ext cx="457200" cy="457200"/>
            </a:xfrm>
            <a:prstGeom prst="rect">
              <a:avLst/>
            </a:prstGeom>
          </p:spPr>
        </p:pic>
        <p:sp>
          <p:nvSpPr>
            <p:cNvPr id="22" name="CaixaDeTexto 21">
              <a:extLst>
                <a:ext uri="{FF2B5EF4-FFF2-40B4-BE49-F238E27FC236}">
                  <a16:creationId xmlns:a16="http://schemas.microsoft.com/office/drawing/2014/main" id="{5406C607-5D4D-4BF0-83F2-2365F05F742A}"/>
                </a:ext>
              </a:extLst>
            </p:cNvPr>
            <p:cNvSpPr txBox="1"/>
            <p:nvPr/>
          </p:nvSpPr>
          <p:spPr>
            <a:xfrm>
              <a:off x="1634402" y="3791173"/>
              <a:ext cx="1464880" cy="600164"/>
            </a:xfrm>
            <a:prstGeom prst="rect">
              <a:avLst/>
            </a:prstGeom>
            <a:noFill/>
          </p:spPr>
          <p:txBody>
            <a:bodyPr wrap="square" rtlCol="0">
              <a:spAutoFit/>
            </a:bodyPr>
            <a:lstStyle/>
            <a:p>
              <a:pPr algn="ctr"/>
              <a:r>
                <a:rPr lang="en-US" sz="1100" dirty="0">
                  <a:solidFill>
                    <a:srgbClr val="D9D9D9"/>
                  </a:solidFill>
                  <a:latin typeface="Gotham Light" pitchFamily="50" charset="0"/>
                </a:rPr>
                <a:t>Noise &amp; Temperature Levels Detector</a:t>
              </a:r>
              <a:endParaRPr lang="en-GB" sz="1100" dirty="0">
                <a:solidFill>
                  <a:srgbClr val="D9D9D9"/>
                </a:solidFill>
                <a:latin typeface="Gotham Light" pitchFamily="50" charset="0"/>
              </a:endParaRPr>
            </a:p>
          </p:txBody>
        </p:sp>
      </p:grpSp>
      <p:grpSp>
        <p:nvGrpSpPr>
          <p:cNvPr id="28" name="Grupo 27">
            <a:extLst>
              <a:ext uri="{FF2B5EF4-FFF2-40B4-BE49-F238E27FC236}">
                <a16:creationId xmlns:a16="http://schemas.microsoft.com/office/drawing/2014/main" id="{9C8D711B-DACE-4D71-9C22-DCD26DC93E07}"/>
              </a:ext>
            </a:extLst>
          </p:cNvPr>
          <p:cNvGrpSpPr/>
          <p:nvPr/>
        </p:nvGrpSpPr>
        <p:grpSpPr>
          <a:xfrm>
            <a:off x="8558329" y="2203394"/>
            <a:ext cx="2533658" cy="2332093"/>
            <a:chOff x="8558329" y="2203394"/>
            <a:chExt cx="2533658" cy="2332093"/>
          </a:xfrm>
        </p:grpSpPr>
        <p:sp>
          <p:nvSpPr>
            <p:cNvPr id="21" name="Triângulo isósceles 20">
              <a:extLst>
                <a:ext uri="{FF2B5EF4-FFF2-40B4-BE49-F238E27FC236}">
                  <a16:creationId xmlns:a16="http://schemas.microsoft.com/office/drawing/2014/main" id="{9E818B67-7E99-44CA-9447-A34215E7D7DA}"/>
                </a:ext>
              </a:extLst>
            </p:cNvPr>
            <p:cNvSpPr/>
            <p:nvPr/>
          </p:nvSpPr>
          <p:spPr>
            <a:xfrm>
              <a:off x="8558329" y="2203394"/>
              <a:ext cx="2533658" cy="233209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Gráfico 18" descr="Mão no Ar">
              <a:extLst>
                <a:ext uri="{FF2B5EF4-FFF2-40B4-BE49-F238E27FC236}">
                  <a16:creationId xmlns:a16="http://schemas.microsoft.com/office/drawing/2014/main" id="{A04861E5-C51F-4B49-A5CB-C7CD237416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50838" y="3186260"/>
              <a:ext cx="548640" cy="548640"/>
            </a:xfrm>
            <a:prstGeom prst="rect">
              <a:avLst/>
            </a:prstGeom>
          </p:spPr>
        </p:pic>
        <p:sp>
          <p:nvSpPr>
            <p:cNvPr id="23" name="CaixaDeTexto 22">
              <a:extLst>
                <a:ext uri="{FF2B5EF4-FFF2-40B4-BE49-F238E27FC236}">
                  <a16:creationId xmlns:a16="http://schemas.microsoft.com/office/drawing/2014/main" id="{6A3738F2-C859-4A51-8FEB-5D4803BF769A}"/>
                </a:ext>
              </a:extLst>
            </p:cNvPr>
            <p:cNvSpPr txBox="1"/>
            <p:nvPr/>
          </p:nvSpPr>
          <p:spPr>
            <a:xfrm>
              <a:off x="9092718" y="3846999"/>
              <a:ext cx="1464880" cy="461665"/>
            </a:xfrm>
            <a:prstGeom prst="rect">
              <a:avLst/>
            </a:prstGeom>
            <a:noFill/>
          </p:spPr>
          <p:txBody>
            <a:bodyPr wrap="square" rtlCol="0">
              <a:spAutoFit/>
            </a:bodyPr>
            <a:lstStyle/>
            <a:p>
              <a:pPr algn="ctr"/>
              <a:r>
                <a:rPr lang="en-US" sz="1200" dirty="0">
                  <a:solidFill>
                    <a:srgbClr val="D9D9D9"/>
                  </a:solidFill>
                  <a:latin typeface="Gotham Light" pitchFamily="50" charset="0"/>
                </a:rPr>
                <a:t> Glowing Protective Shell</a:t>
              </a:r>
              <a:endParaRPr lang="en-GB" sz="1200" dirty="0">
                <a:solidFill>
                  <a:srgbClr val="D9D9D9"/>
                </a:solidFill>
                <a:latin typeface="Gotham Light" pitchFamily="50" charset="0"/>
              </a:endParaRPr>
            </a:p>
          </p:txBody>
        </p:sp>
      </p:grpSp>
      <p:grpSp>
        <p:nvGrpSpPr>
          <p:cNvPr id="27" name="Grupo 26">
            <a:extLst>
              <a:ext uri="{FF2B5EF4-FFF2-40B4-BE49-F238E27FC236}">
                <a16:creationId xmlns:a16="http://schemas.microsoft.com/office/drawing/2014/main" id="{A3A44632-225E-43AE-9136-BF31C3CC6AA6}"/>
              </a:ext>
            </a:extLst>
          </p:cNvPr>
          <p:cNvGrpSpPr/>
          <p:nvPr/>
        </p:nvGrpSpPr>
        <p:grpSpPr>
          <a:xfrm>
            <a:off x="4829170" y="4535487"/>
            <a:ext cx="2533659" cy="2129902"/>
            <a:chOff x="4829170" y="4535487"/>
            <a:chExt cx="2533659" cy="2129902"/>
          </a:xfrm>
        </p:grpSpPr>
        <p:sp>
          <p:nvSpPr>
            <p:cNvPr id="8" name="Triângulo isósceles 7">
              <a:extLst>
                <a:ext uri="{FF2B5EF4-FFF2-40B4-BE49-F238E27FC236}">
                  <a16:creationId xmlns:a16="http://schemas.microsoft.com/office/drawing/2014/main" id="{22E3878B-55BE-4124-B033-9FF0EA9331C8}"/>
                </a:ext>
              </a:extLst>
            </p:cNvPr>
            <p:cNvSpPr/>
            <p:nvPr/>
          </p:nvSpPr>
          <p:spPr>
            <a:xfrm rot="10800000">
              <a:off x="4829170" y="4535487"/>
              <a:ext cx="2533659" cy="2129902"/>
            </a:xfrm>
            <a:custGeom>
              <a:avLst/>
              <a:gdLst>
                <a:gd name="connsiteX0" fmla="*/ 0 w 2533659"/>
                <a:gd name="connsiteY0" fmla="*/ 2129902 h 2129902"/>
                <a:gd name="connsiteX1" fmla="*/ 1266830 w 2533659"/>
                <a:gd name="connsiteY1" fmla="*/ 0 h 2129902"/>
                <a:gd name="connsiteX2" fmla="*/ 2533659 w 2533659"/>
                <a:gd name="connsiteY2" fmla="*/ 2129902 h 2129902"/>
                <a:gd name="connsiteX3" fmla="*/ 0 w 2533659"/>
                <a:gd name="connsiteY3" fmla="*/ 2129902 h 2129902"/>
                <a:gd name="connsiteX0" fmla="*/ 0 w 2533659"/>
                <a:gd name="connsiteY0" fmla="*/ 2129902 h 2129902"/>
                <a:gd name="connsiteX1" fmla="*/ 1266830 w 2533659"/>
                <a:gd name="connsiteY1" fmla="*/ 0 h 2129902"/>
                <a:gd name="connsiteX2" fmla="*/ 2533659 w 2533659"/>
                <a:gd name="connsiteY2" fmla="*/ 2129902 h 2129902"/>
                <a:gd name="connsiteX3" fmla="*/ 0 w 2533659"/>
                <a:gd name="connsiteY3" fmla="*/ 2129902 h 2129902"/>
              </a:gdLst>
              <a:ahLst/>
              <a:cxnLst>
                <a:cxn ang="0">
                  <a:pos x="connsiteX0" y="connsiteY0"/>
                </a:cxn>
                <a:cxn ang="0">
                  <a:pos x="connsiteX1" y="connsiteY1"/>
                </a:cxn>
                <a:cxn ang="0">
                  <a:pos x="connsiteX2" y="connsiteY2"/>
                </a:cxn>
                <a:cxn ang="0">
                  <a:pos x="connsiteX3" y="connsiteY3"/>
                </a:cxn>
              </a:cxnLst>
              <a:rect l="l" t="t" r="r" b="b"/>
              <a:pathLst>
                <a:path w="2533659" h="2129902">
                  <a:moveTo>
                    <a:pt x="0" y="2129902"/>
                  </a:moveTo>
                  <a:lnTo>
                    <a:pt x="1266830" y="0"/>
                  </a:lnTo>
                  <a:lnTo>
                    <a:pt x="2533659" y="2129902"/>
                  </a:lnTo>
                  <a:lnTo>
                    <a:pt x="0" y="2129902"/>
                  </a:lnTo>
                  <a:close/>
                </a:path>
              </a:pathLst>
            </a:custGeom>
            <a:noFill/>
            <a:ln w="152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aixaDeTexto 23">
              <a:extLst>
                <a:ext uri="{FF2B5EF4-FFF2-40B4-BE49-F238E27FC236}">
                  <a16:creationId xmlns:a16="http://schemas.microsoft.com/office/drawing/2014/main" id="{DC3CBA69-1F6D-480B-B5C2-3420D985501D}"/>
                </a:ext>
              </a:extLst>
            </p:cNvPr>
            <p:cNvSpPr txBox="1"/>
            <p:nvPr/>
          </p:nvSpPr>
          <p:spPr>
            <a:xfrm>
              <a:off x="5126825" y="4778000"/>
              <a:ext cx="1938351" cy="307777"/>
            </a:xfrm>
            <a:prstGeom prst="rect">
              <a:avLst/>
            </a:prstGeom>
            <a:noFill/>
          </p:spPr>
          <p:txBody>
            <a:bodyPr wrap="square" rtlCol="0">
              <a:spAutoFit/>
            </a:bodyPr>
            <a:lstStyle/>
            <a:p>
              <a:pPr algn="ctr"/>
              <a:r>
                <a:rPr lang="en-US" sz="1400" dirty="0">
                  <a:solidFill>
                    <a:srgbClr val="595959"/>
                  </a:solidFill>
                  <a:latin typeface="Gotham Light" pitchFamily="50" charset="0"/>
                </a:rPr>
                <a:t>Monitored Info.</a:t>
              </a:r>
              <a:r>
                <a:rPr lang="en-US" sz="1200" dirty="0">
                  <a:solidFill>
                    <a:srgbClr val="D9D9D9"/>
                  </a:solidFill>
                  <a:latin typeface="Gotham Light" pitchFamily="50" charset="0"/>
                </a:rPr>
                <a:t> </a:t>
              </a:r>
              <a:endParaRPr lang="en-GB" sz="1200" dirty="0">
                <a:solidFill>
                  <a:srgbClr val="D9D9D9"/>
                </a:solidFill>
                <a:latin typeface="Gotham Light" pitchFamily="50" charset="0"/>
              </a:endParaRPr>
            </a:p>
          </p:txBody>
        </p:sp>
        <p:pic>
          <p:nvPicPr>
            <p:cNvPr id="26" name="Gráfico 25" descr="Monitor">
              <a:extLst>
                <a:ext uri="{FF2B5EF4-FFF2-40B4-BE49-F238E27FC236}">
                  <a16:creationId xmlns:a16="http://schemas.microsoft.com/office/drawing/2014/main" id="{B2D8516E-0391-466A-940D-097A194F4B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21680" y="5301220"/>
              <a:ext cx="548640" cy="548640"/>
            </a:xfrm>
            <a:prstGeom prst="rect">
              <a:avLst/>
            </a:prstGeom>
          </p:spPr>
        </p:pic>
      </p:grpSp>
    </p:spTree>
    <p:extLst>
      <p:ext uri="{BB962C8B-B14F-4D97-AF65-F5344CB8AC3E}">
        <p14:creationId xmlns:p14="http://schemas.microsoft.com/office/powerpoint/2010/main" val="46959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childTnLst>
                          </p:cTn>
                        </p:par>
                        <p:par>
                          <p:cTn id="8" fill="hold">
                            <p:stCondLst>
                              <p:cond delay="1250"/>
                            </p:stCondLst>
                            <p:childTnLst>
                              <p:par>
                                <p:cTn id="9" presetID="47"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1000"/>
                                        <p:tgtEl>
                                          <p:spTgt spid="28"/>
                                        </p:tgtEl>
                                      </p:cBhvr>
                                    </p:animEffect>
                                    <p:anim calcmode="lin" valueType="num">
                                      <p:cBhvr>
                                        <p:cTn id="27" dur="1000" fill="hold"/>
                                        <p:tgtEl>
                                          <p:spTgt spid="28"/>
                                        </p:tgtEl>
                                        <p:attrNameLst>
                                          <p:attrName>ppt_x</p:attrName>
                                        </p:attrNameLst>
                                      </p:cBhvr>
                                      <p:tavLst>
                                        <p:tav tm="0">
                                          <p:val>
                                            <p:strVal val="#ppt_x"/>
                                          </p:val>
                                        </p:tav>
                                        <p:tav tm="100000">
                                          <p:val>
                                            <p:strVal val="#ppt_x"/>
                                          </p:val>
                                        </p:tav>
                                      </p:tavLst>
                                    </p:anim>
                                    <p:anim calcmode="lin" valueType="num">
                                      <p:cBhvr>
                                        <p:cTn id="2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1F5A5B6-B5AB-43DA-9A5F-E1217B1FE337}"/>
              </a:ext>
            </a:extLst>
          </p:cNvPr>
          <p:cNvSpPr txBox="1"/>
          <p:nvPr/>
        </p:nvSpPr>
        <p:spPr>
          <a:xfrm>
            <a:off x="8193111" y="1311268"/>
            <a:ext cx="3297185" cy="461665"/>
          </a:xfrm>
          <a:prstGeom prst="rect">
            <a:avLst/>
          </a:prstGeom>
          <a:noFill/>
        </p:spPr>
        <p:txBody>
          <a:bodyPr wrap="none" rtlCol="0">
            <a:spAutoFit/>
          </a:bodyPr>
          <a:lstStyle/>
          <a:p>
            <a:r>
              <a:rPr lang="en-US" sz="2400" spc="-300" dirty="0">
                <a:latin typeface="Gotham" pitchFamily="50" charset="0"/>
              </a:rPr>
              <a:t>Who Wants Our Product?</a:t>
            </a:r>
            <a:endParaRPr lang="en-GB" sz="1200" spc="-300" dirty="0">
              <a:latin typeface="Gotham" pitchFamily="50" charset="0"/>
            </a:endParaRPr>
          </a:p>
        </p:txBody>
      </p:sp>
      <p:sp>
        <p:nvSpPr>
          <p:cNvPr id="5" name="CaixaDeTexto 4">
            <a:extLst>
              <a:ext uri="{FF2B5EF4-FFF2-40B4-BE49-F238E27FC236}">
                <a16:creationId xmlns:a16="http://schemas.microsoft.com/office/drawing/2014/main" id="{FAA78FAE-6290-4A97-936D-65115349AD00}"/>
              </a:ext>
            </a:extLst>
          </p:cNvPr>
          <p:cNvSpPr txBox="1"/>
          <p:nvPr/>
        </p:nvSpPr>
        <p:spPr>
          <a:xfrm>
            <a:off x="8193111" y="1956475"/>
            <a:ext cx="2855103" cy="894732"/>
          </a:xfrm>
          <a:prstGeom prst="rect">
            <a:avLst/>
          </a:prstGeom>
          <a:noFill/>
        </p:spPr>
        <p:txBody>
          <a:bodyPr wrap="square" rtlCol="0">
            <a:spAutoFit/>
          </a:bodyPr>
          <a:lstStyle/>
          <a:p>
            <a:pPr>
              <a:lnSpc>
                <a:spcPct val="150000"/>
              </a:lnSpc>
            </a:pPr>
            <a:r>
              <a:rPr lang="en-US" sz="1200" dirty="0">
                <a:solidFill>
                  <a:schemeClr val="bg1">
                    <a:lumMod val="65000"/>
                  </a:schemeClr>
                </a:solidFill>
              </a:rPr>
              <a:t>The market opportunity is huge. The biggest companies worldwide are investing billions of dollars in this technology. </a:t>
            </a:r>
            <a:endParaRPr lang="en-GB" sz="1200" dirty="0">
              <a:solidFill>
                <a:schemeClr val="bg1">
                  <a:lumMod val="65000"/>
                </a:schemeClr>
              </a:solidFill>
            </a:endParaRPr>
          </a:p>
        </p:txBody>
      </p:sp>
      <p:pic>
        <p:nvPicPr>
          <p:cNvPr id="7" name="Imagem 6">
            <a:extLst>
              <a:ext uri="{FF2B5EF4-FFF2-40B4-BE49-F238E27FC236}">
                <a16:creationId xmlns:a16="http://schemas.microsoft.com/office/drawing/2014/main" id="{BB08CCDC-B686-4011-A1FE-8914C2E41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949" y="4587072"/>
            <a:ext cx="3157979" cy="1160557"/>
          </a:xfrm>
          <a:prstGeom prst="rect">
            <a:avLst/>
          </a:prstGeom>
        </p:spPr>
      </p:pic>
      <p:pic>
        <p:nvPicPr>
          <p:cNvPr id="10" name="Imagem 9">
            <a:extLst>
              <a:ext uri="{FF2B5EF4-FFF2-40B4-BE49-F238E27FC236}">
                <a16:creationId xmlns:a16="http://schemas.microsoft.com/office/drawing/2014/main" id="{26199DBA-3554-4A68-9E00-AEE2580B4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786" y="974928"/>
            <a:ext cx="2394015" cy="1596010"/>
          </a:xfrm>
          <a:prstGeom prst="rect">
            <a:avLst/>
          </a:prstGeom>
        </p:spPr>
      </p:pic>
      <p:pic>
        <p:nvPicPr>
          <p:cNvPr id="14" name="Imagem 13">
            <a:extLst>
              <a:ext uri="{FF2B5EF4-FFF2-40B4-BE49-F238E27FC236}">
                <a16:creationId xmlns:a16="http://schemas.microsoft.com/office/drawing/2014/main" id="{22493B47-62C6-4577-A8A0-C504FF4BA602}"/>
              </a:ext>
            </a:extLst>
          </p:cNvPr>
          <p:cNvPicPr>
            <a:picLocks noChangeAspect="1"/>
          </p:cNvPicPr>
          <p:nvPr/>
        </p:nvPicPr>
        <p:blipFill rotWithShape="1">
          <a:blip r:embed="rId5">
            <a:extLst>
              <a:ext uri="{28A0092B-C50C-407E-A947-70E740481C1C}">
                <a14:useLocalDpi xmlns:a14="http://schemas.microsoft.com/office/drawing/2010/main" val="0"/>
              </a:ext>
            </a:extLst>
          </a:blip>
          <a:srcRect t="19212" b="23333"/>
          <a:stretch/>
        </p:blipFill>
        <p:spPr>
          <a:xfrm>
            <a:off x="4668448" y="2851207"/>
            <a:ext cx="2394016" cy="1375488"/>
          </a:xfrm>
          <a:prstGeom prst="rect">
            <a:avLst/>
          </a:prstGeom>
        </p:spPr>
      </p:pic>
      <p:pic>
        <p:nvPicPr>
          <p:cNvPr id="18" name="Imagem 17">
            <a:extLst>
              <a:ext uri="{FF2B5EF4-FFF2-40B4-BE49-F238E27FC236}">
                <a16:creationId xmlns:a16="http://schemas.microsoft.com/office/drawing/2014/main" id="{3C885468-463D-4B24-8735-F10D00EE0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695" y="4263230"/>
            <a:ext cx="1767522" cy="404321"/>
          </a:xfrm>
          <a:prstGeom prst="rect">
            <a:avLst/>
          </a:prstGeom>
        </p:spPr>
      </p:pic>
      <p:pic>
        <p:nvPicPr>
          <p:cNvPr id="20" name="Imagem 19" descr="Uma imagem com objeto&#10;&#10;Descrição gerada com confiança alta">
            <a:extLst>
              <a:ext uri="{FF2B5EF4-FFF2-40B4-BE49-F238E27FC236}">
                <a16:creationId xmlns:a16="http://schemas.microsoft.com/office/drawing/2014/main" id="{CDBAD7CE-EB4B-4D71-ADF7-D0CDF10A30F2}"/>
              </a:ext>
            </a:extLst>
          </p:cNvPr>
          <p:cNvPicPr>
            <a:picLocks noChangeAspect="1"/>
          </p:cNvPicPr>
          <p:nvPr/>
        </p:nvPicPr>
        <p:blipFill rotWithShape="1">
          <a:blip r:embed="rId7">
            <a:extLst>
              <a:ext uri="{28A0092B-C50C-407E-A947-70E740481C1C}">
                <a14:useLocalDpi xmlns:a14="http://schemas.microsoft.com/office/drawing/2010/main" val="0"/>
              </a:ext>
            </a:extLst>
          </a:blip>
          <a:srcRect r="33583"/>
          <a:stretch/>
        </p:blipFill>
        <p:spPr>
          <a:xfrm>
            <a:off x="1873168" y="2472368"/>
            <a:ext cx="935250" cy="438386"/>
          </a:xfrm>
          <a:prstGeom prst="rect">
            <a:avLst/>
          </a:prstGeom>
        </p:spPr>
      </p:pic>
      <p:sp>
        <p:nvSpPr>
          <p:cNvPr id="23" name="CaixaDeTexto 22">
            <a:extLst>
              <a:ext uri="{FF2B5EF4-FFF2-40B4-BE49-F238E27FC236}">
                <a16:creationId xmlns:a16="http://schemas.microsoft.com/office/drawing/2014/main" id="{8BCD107F-5A9E-46FA-8C33-F7C9F56A22BB}"/>
              </a:ext>
            </a:extLst>
          </p:cNvPr>
          <p:cNvSpPr txBox="1"/>
          <p:nvPr/>
        </p:nvSpPr>
        <p:spPr>
          <a:xfrm>
            <a:off x="682698" y="4711341"/>
            <a:ext cx="2855103" cy="1171731"/>
          </a:xfrm>
          <a:prstGeom prst="rect">
            <a:avLst/>
          </a:prstGeom>
          <a:noFill/>
        </p:spPr>
        <p:txBody>
          <a:bodyPr wrap="square" rtlCol="0">
            <a:spAutoFit/>
          </a:bodyPr>
          <a:lstStyle/>
          <a:p>
            <a:pPr>
              <a:lnSpc>
                <a:spcPct val="150000"/>
              </a:lnSpc>
            </a:pPr>
            <a:r>
              <a:rPr lang="en-US" sz="1200" dirty="0">
                <a:solidFill>
                  <a:schemeClr val="bg1">
                    <a:lumMod val="65000"/>
                  </a:schemeClr>
                </a:solidFill>
              </a:rPr>
              <a:t>Our Product is the perfect fit for companies who want to start to implement IoT resources in their working environment.</a:t>
            </a:r>
            <a:endParaRPr lang="en-GB" sz="1200" dirty="0">
              <a:solidFill>
                <a:schemeClr val="bg1">
                  <a:lumMod val="65000"/>
                </a:schemeClr>
              </a:solidFill>
            </a:endParaRPr>
          </a:p>
        </p:txBody>
      </p:sp>
    </p:spTree>
    <p:extLst>
      <p:ext uri="{BB962C8B-B14F-4D97-AF65-F5344CB8AC3E}">
        <p14:creationId xmlns:p14="http://schemas.microsoft.com/office/powerpoint/2010/main" val="19868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Effect transition="in" filter="fade">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fltVal val="0"/>
                                          </p:val>
                                        </p:tav>
                                        <p:tav tm="100000">
                                          <p:val>
                                            <p:strVal val="#ppt_w"/>
                                          </p:val>
                                        </p:tav>
                                      </p:tavLst>
                                    </p:anim>
                                    <p:anim calcmode="lin" valueType="num">
                                      <p:cBhvr>
                                        <p:cTn id="34" dur="1000" fill="hold"/>
                                        <p:tgtEl>
                                          <p:spTgt spid="10"/>
                                        </p:tgtEl>
                                        <p:attrNameLst>
                                          <p:attrName>ppt_h</p:attrName>
                                        </p:attrNameLst>
                                      </p:cBhvr>
                                      <p:tavLst>
                                        <p:tav tm="0">
                                          <p:val>
                                            <p:fltVal val="0"/>
                                          </p:val>
                                        </p:tav>
                                        <p:tav tm="100000">
                                          <p:val>
                                            <p:strVal val="#ppt_h"/>
                                          </p:val>
                                        </p:tav>
                                      </p:tavLst>
                                    </p:anim>
                                    <p:animEffect transition="in" filter="fade">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B22EFDF-0D71-45D6-AFFC-CF725FD0D8AD}"/>
              </a:ext>
            </a:extLst>
          </p:cNvPr>
          <p:cNvSpPr txBox="1"/>
          <p:nvPr/>
        </p:nvSpPr>
        <p:spPr>
          <a:xfrm>
            <a:off x="2075572" y="3013502"/>
            <a:ext cx="8040856" cy="830997"/>
          </a:xfrm>
          <a:prstGeom prst="rect">
            <a:avLst/>
          </a:prstGeom>
          <a:noFill/>
        </p:spPr>
        <p:txBody>
          <a:bodyPr wrap="none" rtlCol="0">
            <a:spAutoFit/>
          </a:bodyPr>
          <a:lstStyle/>
          <a:p>
            <a:r>
              <a:rPr lang="en-US" sz="4800" spc="-300" dirty="0">
                <a:latin typeface="Gotham" pitchFamily="50" charset="0"/>
              </a:rPr>
              <a:t>Deeper Into The Technology</a:t>
            </a:r>
            <a:endParaRPr lang="en-GB" sz="2800" spc="-300" dirty="0">
              <a:latin typeface="Gotham" pitchFamily="50" charset="0"/>
            </a:endParaRPr>
          </a:p>
        </p:txBody>
      </p:sp>
    </p:spTree>
    <p:extLst>
      <p:ext uri="{BB962C8B-B14F-4D97-AF65-F5344CB8AC3E}">
        <p14:creationId xmlns:p14="http://schemas.microsoft.com/office/powerpoint/2010/main" val="9921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155</Words>
  <Application>Microsoft Office PowerPoint</Application>
  <PresentationFormat>Ecrã Panorâmico</PresentationFormat>
  <Paragraphs>22</Paragraphs>
  <Slides>6</Slides>
  <Notes>1</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6</vt:i4>
      </vt:variant>
    </vt:vector>
  </HeadingPairs>
  <TitlesOfParts>
    <vt:vector size="12" baseType="lpstr">
      <vt:lpstr>Gotham Light</vt:lpstr>
      <vt:lpstr>Calibri Light</vt:lpstr>
      <vt:lpstr>Gotham</vt:lpstr>
      <vt:lpstr>Calibri</vt:lpstr>
      <vt:lpstr>Arial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Gonçalo Moreira</dc:creator>
  <cp:lastModifiedBy>Gonçalo Moreira</cp:lastModifiedBy>
  <cp:revision>6</cp:revision>
  <dcterms:created xsi:type="dcterms:W3CDTF">2018-07-20T03:28:40Z</dcterms:created>
  <dcterms:modified xsi:type="dcterms:W3CDTF">2018-07-20T03:59:25Z</dcterms:modified>
</cp:coreProperties>
</file>